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B26484-406A-41A9-A9A9-281A0196C4EF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12C7677-3146-45D9-A2FA-416E28A8D0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Revolution begins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Guided Reading Activity Answers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80970"/>
            <a:ext cx="7523478" cy="482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30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Continental Congress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The Suffolk Resolves were a series of pronouncements which (a) demanded the Americans resist the Coercive Acts and (b) told colonists to arm themselves against the British to keep their rights.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The Declaration of Rights and Grievances was a statement written by John Adams which expressed loyalty to the Crown, but also demanded resistance through the use of non-importation and boycotts.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The Suffolk Resolves	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Declaration of Rights and Grievances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194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Militiamen who trained and drilled on the outskirts of Boston in preparation for an attack by the British military were called minutemen.  They pledged to be ready for battle at a moment’s notice.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Minutemen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2" r="7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7858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About one third of Americans supported the crown.  Those who remained loyal to England were called loyalists.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Loyalists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6" b="69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0404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supporters of American independence were called Patriots.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Patriots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" b="3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921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143000"/>
          </a:xfrm>
        </p:spPr>
        <p:txBody>
          <a:bodyPr/>
          <a:lstStyle/>
          <a:p>
            <a:r>
              <a:rPr lang="en-US" dirty="0" smtClean="0"/>
              <a:t>About one third of Americans were Patriots and one third were Loyalists; the third in the middle, though, may have been a little larger: the indifferent. Convincing the indifferent to support the war effort took a lot of time and energy: Franklin, Revere, and Thomas Paine all did their part!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Indifferent…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8" b="6498"/>
          <a:stretch>
            <a:fillRect/>
          </a:stretch>
        </p:blipFill>
        <p:spPr/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826">
            <a:off x="6368614" y="255684"/>
            <a:ext cx="2505075" cy="2876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0883">
            <a:off x="368282" y="85509"/>
            <a:ext cx="2252274" cy="353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83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“The Redcoats are a-coming!  The Redcoats are a-coming!”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Paul Revere, William Dawes, and Dr. Samuel Prescott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0" b="101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5018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Lexington was the first skirmish of the war, when the “Shot Heard ‘Round the World” was fired.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Battle of Lexington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" b="4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3219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Battle of Concord took place at the Old North Bridge, and American forces were able to force the British to retreat all the way to Boston.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Battle of Concord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2" b="4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7723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leader of the Continental Army was none to impressed when he met the undisciplined, “lower sort” of soldiers which would become the Continental Army.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George Washington of the Continental Army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2" b="25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7471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The Battle of Bunker Hill was not a victory militarily, but it was in terms of morale.  The American soldiers acquitted themselves quite well in battle.  They were only forced to retreat due to a lack of ammunition.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Bunker Hill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5" b="49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205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err="1" smtClean="0"/>
              <a:t>Gaspee</a:t>
            </a:r>
            <a:r>
              <a:rPr lang="en-US" dirty="0" smtClean="0"/>
              <a:t> Affair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45720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Customs Agents V. Smugglers standoff continued.  Americans burned the hated customs ship </a:t>
            </a:r>
            <a:r>
              <a:rPr lang="en-US" dirty="0" err="1" smtClean="0"/>
              <a:t>Gaspee</a:t>
            </a:r>
            <a:r>
              <a:rPr lang="en-US" dirty="0" smtClean="0"/>
              <a:t> after it ran aground in 1768. </a:t>
            </a:r>
          </a:p>
          <a:p>
            <a:r>
              <a:rPr lang="en-US" dirty="0" smtClean="0"/>
              <a:t>Committees of Correspondence were created to allow Americans to better communicate with their neighbors.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576839"/>
            <a:ext cx="3276600" cy="5178585"/>
          </a:xfrm>
        </p:spPr>
      </p:pic>
    </p:spTree>
    <p:extLst>
      <p:ext uri="{BB962C8B-B14F-4D97-AF65-F5344CB8AC3E}">
        <p14:creationId xmlns:p14="http://schemas.microsoft.com/office/powerpoint/2010/main" val="2261922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Written by John Dickenson, the Olive Branch Petition was a last gasp effort to achieve reconciliation with the English.  It failed, and war became inevitable.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Olive Branch Petition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1" b="8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7576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Thomas Paine was the author of </a:t>
            </a:r>
            <a:r>
              <a:rPr lang="en-US" i="1" u="sng" dirty="0" smtClean="0"/>
              <a:t>Common Sense</a:t>
            </a:r>
            <a:r>
              <a:rPr lang="en-US" dirty="0" smtClean="0"/>
              <a:t>.  The pamphlet was meant to inspire Americans to join the war effort.  The follow up work which Paine composed, </a:t>
            </a:r>
            <a:r>
              <a:rPr lang="en-US" i="1" u="sng" dirty="0" smtClean="0"/>
              <a:t>The American Crisis</a:t>
            </a:r>
            <a:r>
              <a:rPr lang="en-US" dirty="0" smtClean="0"/>
              <a:t>, was used to motivate the soldiers at Valley Forge, and elsewhere.  Washington ordered the pamphlet read to all of his troops.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Common Sense</a:t>
            </a:r>
            <a:r>
              <a:rPr lang="en-US" dirty="0" smtClean="0"/>
              <a:t>, by Thomas Paine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" b="10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2338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066800"/>
          </a:xfrm>
        </p:spPr>
        <p:txBody>
          <a:bodyPr/>
          <a:lstStyle/>
          <a:p>
            <a:r>
              <a:rPr lang="en-US" dirty="0" smtClean="0"/>
              <a:t>The Tea Act actually reduced the cost of tea – supplying American markets with tea directly from the East Indies.  Americans were nevertheless outraged by the tax added to the product by the Parliament.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 Act of 1773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2" b="129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834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Sons of Liberty and all patriotic Bostonians dressed themselves as Mohawk Indians and pitched the tea – 340 chests worth – into Boston Harbor on December 16, 1773.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Boston Tea Party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2" r="144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1927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Intolerable Acts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British called them the </a:t>
            </a:r>
            <a:r>
              <a:rPr lang="en-US" i="1" u="sng" dirty="0" smtClean="0"/>
              <a:t>Coercive Acts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Boston Port Act closed Boston’s Harbor.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military governor was appointed to Boston to rule over Massachusetts – Gen. Thomas Gage. </a:t>
            </a:r>
            <a:r>
              <a:rPr lang="en-US" dirty="0"/>
              <a:t> </a:t>
            </a:r>
            <a:r>
              <a:rPr lang="en-US" dirty="0" smtClean="0"/>
              <a:t> Martial law would ban town hall meetings…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Trials would now be conducted in England – for soldiers and citizens.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Thousands of soldiers would have to be quartered by Bostonians.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6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990600"/>
          </a:xfrm>
        </p:spPr>
        <p:txBody>
          <a:bodyPr/>
          <a:lstStyle/>
          <a:p>
            <a:r>
              <a:rPr lang="en-US" dirty="0" smtClean="0"/>
              <a:t>The quartering of British soldiers had been resented since the year 1766, when the first Quartering Act was passed.  Now, the British soldiers were viewed as the direct representatives of a tyrannical government.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 2,000 troops were moved to Boston to enforce the laws.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5" b="98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9249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Quebec Act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Quebec Act gave self government – granted, self government appointed by the Crown – to Quebec.  </a:t>
            </a:r>
          </a:p>
          <a:p>
            <a:r>
              <a:rPr lang="en-US" dirty="0" smtClean="0"/>
              <a:t>The territory of Quebec was also expanded to include the Great Lakes region and parts of the Ohio River Valley.</a:t>
            </a:r>
          </a:p>
          <a:p>
            <a:r>
              <a:rPr lang="en-US" dirty="0" smtClean="0"/>
              <a:t>To the colonists, this made Westward migration even less attractive – they would have to share a government with the French.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9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Intolerable Acts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7543800" cy="5077870"/>
          </a:xfrm>
        </p:spPr>
      </p:pic>
    </p:spTree>
    <p:extLst>
      <p:ext uri="{BB962C8B-B14F-4D97-AF65-F5344CB8AC3E}">
        <p14:creationId xmlns:p14="http://schemas.microsoft.com/office/powerpoint/2010/main" val="331544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Patrick Henry of Virginia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“I know not what course others may take, but, as for me, give me liberty or give me death!”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Patrick Henry,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May, 1774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76400"/>
            <a:ext cx="3733800" cy="464403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4150">
            <a:off x="6818784" y="1962612"/>
            <a:ext cx="2056896" cy="272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27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</TotalTime>
  <Words>811</Words>
  <Application>Microsoft Office PowerPoint</Application>
  <PresentationFormat>On-screen Show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The Revolution begins</vt:lpstr>
      <vt:lpstr>The Gaspee Affair</vt:lpstr>
      <vt:lpstr>The Tea Act of 1773</vt:lpstr>
      <vt:lpstr>The Boston Tea Party</vt:lpstr>
      <vt:lpstr>The Intolerable Acts</vt:lpstr>
      <vt:lpstr>Over 2,000 troops were moved to Boston to enforce the laws.</vt:lpstr>
      <vt:lpstr>The Quebec Act</vt:lpstr>
      <vt:lpstr>The Intolerable Acts</vt:lpstr>
      <vt:lpstr>Patrick Henry of Virginia</vt:lpstr>
      <vt:lpstr>The First Continental Congress</vt:lpstr>
      <vt:lpstr>Minutemen</vt:lpstr>
      <vt:lpstr>Loyalists</vt:lpstr>
      <vt:lpstr>Patriots</vt:lpstr>
      <vt:lpstr>The Indifferent…</vt:lpstr>
      <vt:lpstr>Paul Revere, William Dawes, and Dr. Samuel Prescott</vt:lpstr>
      <vt:lpstr>The Battle of Lexington</vt:lpstr>
      <vt:lpstr>The Battle of Concord</vt:lpstr>
      <vt:lpstr>General George Washington of the Continental Army</vt:lpstr>
      <vt:lpstr>Bunker Hill</vt:lpstr>
      <vt:lpstr>The Olive Branch Petition</vt:lpstr>
      <vt:lpstr>Common Sense, by Thomas Paine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Revolution begins</dc:title>
  <dc:creator>Adam</dc:creator>
  <cp:lastModifiedBy>Adam</cp:lastModifiedBy>
  <cp:revision>8</cp:revision>
  <dcterms:created xsi:type="dcterms:W3CDTF">2013-10-06T22:55:25Z</dcterms:created>
  <dcterms:modified xsi:type="dcterms:W3CDTF">2013-10-07T00:12:34Z</dcterms:modified>
</cp:coreProperties>
</file>